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1" r:id="rId6"/>
    <p:sldId id="259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28EF53-1C5E-435D-B455-3C673B930CCC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749083-7731-4CFF-A586-ABACDA0E461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76800"/>
            <a:ext cx="8153400" cy="1447800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342900" indent="-342900">
              <a:buAutoNum type="arabicParenR"/>
            </a:pPr>
            <a:r>
              <a:rPr lang="en-US" dirty="0" smtClean="0"/>
              <a:t>To determine whether a quadrilateral is a parallelogram.</a:t>
            </a: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819400"/>
            <a:ext cx="77724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6-3 Proving That a Quadrilateral is a Parallelogram</a:t>
            </a:r>
            <a:br>
              <a:rPr lang="en-US" dirty="0" smtClean="0"/>
            </a:br>
            <a:r>
              <a:rPr lang="en-US" dirty="0" smtClean="0"/>
              <a:t>M11.C.1     2.9.11.C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8800"/>
            <a:ext cx="8534400" cy="758952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the diagonals of a quadrilateral bisect each other, then the quadrilateral is a parallelogram.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362200" y="3505200"/>
            <a:ext cx="3200400" cy="1295400"/>
            <a:chOff x="1676400" y="2819400"/>
            <a:chExt cx="3200400" cy="1295400"/>
          </a:xfrm>
        </p:grpSpPr>
        <p:sp>
          <p:nvSpPr>
            <p:cNvPr id="4" name="Parallelogram 3"/>
            <p:cNvSpPr/>
            <p:nvPr/>
          </p:nvSpPr>
          <p:spPr>
            <a:xfrm>
              <a:off x="1676400" y="2819400"/>
              <a:ext cx="3200400" cy="12954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1676400" y="2819400"/>
              <a:ext cx="32004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981200" y="2819400"/>
              <a:ext cx="25908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534400" cy="75895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Find </a:t>
            </a:r>
            <a:r>
              <a:rPr lang="en-US" dirty="0" smtClean="0"/>
              <a:t>values of x and y for which MLPN must be a parallelogram.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3657600" y="3352800"/>
            <a:ext cx="3581400" cy="1905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6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534400" cy="758952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 smtClean="0"/>
              <a:t>one pair of opposite sides of a quadrilateral  is both congruent and parallel then the quadrilateral is a parallelogram.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4114800" y="3581400"/>
            <a:ext cx="2895600" cy="1524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both pairs of opposite sides of a quadrilateral are congruent, then the quadrilateral is a parallelogram.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both pairs of opposite angles of a quadrilateral are congruent, then the quadrilateral is a parallelogram.</a:t>
            </a:r>
            <a:endParaRPr lang="en-US" dirty="0"/>
          </a:p>
        </p:txBody>
      </p:sp>
      <p:sp>
        <p:nvSpPr>
          <p:cNvPr id="5" name="Flowchart: Data 4"/>
          <p:cNvSpPr/>
          <p:nvPr/>
        </p:nvSpPr>
        <p:spPr>
          <a:xfrm>
            <a:off x="1524000" y="3886200"/>
            <a:ext cx="1600200" cy="13716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ata 5"/>
          <p:cNvSpPr/>
          <p:nvPr/>
        </p:nvSpPr>
        <p:spPr>
          <a:xfrm>
            <a:off x="5715000" y="3886200"/>
            <a:ext cx="1676400" cy="13716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Values for Parallelograms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685800" y="1647732"/>
            <a:ext cx="3965574" cy="1949354"/>
            <a:chOff x="569456" y="2280849"/>
            <a:chExt cx="3200400" cy="1327774"/>
          </a:xfrm>
        </p:grpSpPr>
        <p:sp>
          <p:nvSpPr>
            <p:cNvPr id="5" name="Parallelogram 4"/>
            <p:cNvSpPr/>
            <p:nvPr/>
          </p:nvSpPr>
          <p:spPr>
            <a:xfrm>
              <a:off x="569456" y="2300376"/>
              <a:ext cx="3200400" cy="12954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569456" y="2313223"/>
              <a:ext cx="32004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874255" y="2280849"/>
              <a:ext cx="2590801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lowchart: Data 7"/>
          <p:cNvSpPr/>
          <p:nvPr/>
        </p:nvSpPr>
        <p:spPr>
          <a:xfrm rot="4815848">
            <a:off x="5625277" y="2160611"/>
            <a:ext cx="2667000" cy="14478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ata 8"/>
          <p:cNvSpPr/>
          <p:nvPr/>
        </p:nvSpPr>
        <p:spPr>
          <a:xfrm>
            <a:off x="2133600" y="4724400"/>
            <a:ext cx="2971799" cy="1143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Examples: Is the quadrilateral a Parallelogram?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304800" y="1600200"/>
            <a:ext cx="2746375" cy="1292225"/>
            <a:chOff x="1676400" y="2819400"/>
            <a:chExt cx="3200400" cy="1295400"/>
          </a:xfrm>
        </p:grpSpPr>
        <p:sp>
          <p:nvSpPr>
            <p:cNvPr id="5" name="Parallelogram 4"/>
            <p:cNvSpPr/>
            <p:nvPr/>
          </p:nvSpPr>
          <p:spPr>
            <a:xfrm>
              <a:off x="1676400" y="2819400"/>
              <a:ext cx="3200400" cy="12954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1676400" y="2819400"/>
              <a:ext cx="32004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2819400"/>
              <a:ext cx="25908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/>
          <p:cNvSpPr/>
          <p:nvPr/>
        </p:nvSpPr>
        <p:spPr>
          <a:xfrm>
            <a:off x="533400" y="4038600"/>
            <a:ext cx="3581400" cy="1676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Pg</a:t>
            </a:r>
            <a:r>
              <a:rPr lang="en-US" dirty="0" smtClean="0"/>
              <a:t> 307 #1-5</a:t>
            </a:r>
            <a:r>
              <a:rPr lang="en-US" smtClean="0"/>
              <a:t>, </a:t>
            </a:r>
            <a:r>
              <a:rPr lang="en-US" smtClean="0"/>
              <a:t>7-15, 26-28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25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137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6-3 Proving That a Quadrilateral is a Parallelogram M11.C.1     2.9.11.C</vt:lpstr>
      <vt:lpstr>THEOREM</vt:lpstr>
      <vt:lpstr>Example</vt:lpstr>
      <vt:lpstr>THEOREM</vt:lpstr>
      <vt:lpstr>Theorems</vt:lpstr>
      <vt:lpstr>Example: Finding Values for Parallelograms</vt:lpstr>
      <vt:lpstr>Examples: Is the quadrilateral a Parallelogram?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6-3 Proving That a Quadrilateral is a Parallelogram M11.C.1     2.9.11.C</dc:title>
  <dc:creator>User</dc:creator>
  <cp:lastModifiedBy>User</cp:lastModifiedBy>
  <cp:revision>7</cp:revision>
  <dcterms:created xsi:type="dcterms:W3CDTF">2011-03-22T12:56:52Z</dcterms:created>
  <dcterms:modified xsi:type="dcterms:W3CDTF">2014-04-16T16:45:56Z</dcterms:modified>
</cp:coreProperties>
</file>